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3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なし" initials="なし" lastIdx="1" clrIdx="0">
    <p:extLst>
      <p:ext uri="{19B8F6BF-5375-455C-9EA6-DF929625EA0E}">
        <p15:presenceInfo xmlns:p15="http://schemas.microsoft.com/office/powerpoint/2012/main" userId="なし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FF5050"/>
    <a:srgbClr val="FF0066"/>
    <a:srgbClr val="FF3300"/>
    <a:srgbClr val="808080"/>
    <a:srgbClr val="990000"/>
    <a:srgbClr val="9900CC"/>
    <a:srgbClr val="DDDDDD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93"/>
    <p:restoredTop sz="93804" autoAdjust="0"/>
  </p:normalViewPr>
  <p:slideViewPr>
    <p:cSldViewPr>
      <p:cViewPr varScale="1">
        <p:scale>
          <a:sx n="80" d="100"/>
          <a:sy n="80" d="100"/>
        </p:scale>
        <p:origin x="422" y="7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90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20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120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20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9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161E5-D07A-4B79-AAB1-3B244A1C1761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119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9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9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20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6E566-0647-433D-8448-8C5699105A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268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3" name="Picture 7" descr="mlit_top"/>
          <p:cNvPicPr>
            <a:picLocks noChangeAspect="1" noChangeArrowheads="1"/>
          </p:cNvPicPr>
          <p:nvPr userDrawn="1"/>
        </p:nvPicPr>
        <p:blipFill>
          <a:blip r:embed="rId2"/>
          <a:srcRect t="62230"/>
          <a:stretch>
            <a:fillRect/>
          </a:stretch>
        </p:blipFill>
        <p:spPr>
          <a:xfrm>
            <a:off x="0" y="6524680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4" name="Picture 11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" y="6051605"/>
            <a:ext cx="2301081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5" name="Text Box 12"/>
          <p:cNvSpPr txBox="1">
            <a:spLocks noChangeArrowheads="1"/>
          </p:cNvSpPr>
          <p:nvPr userDrawn="1"/>
        </p:nvSpPr>
        <p:spPr>
          <a:xfrm>
            <a:off x="3" y="6524679"/>
            <a:ext cx="820647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i="1" dirty="0">
                <a:solidFill>
                  <a:srgbClr val="FFFFFF"/>
                </a:solidFill>
                <a:latin typeface="Times New Roman" pitchFamily="18" charset="0"/>
              </a:rPr>
              <a:t>Ocean Development and Environment Policy Division, Maritime Bureau, Ministry of Land, Infrastructure, Transport and Tourism</a:t>
            </a:r>
          </a:p>
        </p:txBody>
      </p:sp>
      <p:sp>
        <p:nvSpPr>
          <p:cNvPr id="11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55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11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12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E83D7-5C65-4A69-BBBC-6AE269DBB1C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29" name="Rectangle 9"/>
          <p:cNvSpPr>
            <a:spLocks noChangeArrowheads="1"/>
          </p:cNvSpPr>
          <p:nvPr userDrawn="1"/>
        </p:nvSpPr>
        <p:spPr>
          <a:xfrm>
            <a:off x="1833307" y="3284593"/>
            <a:ext cx="8072702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130" name="テキスト ボックス 1"/>
          <p:cNvSpPr txBox="1"/>
          <p:nvPr userDrawn="1"/>
        </p:nvSpPr>
        <p:spPr>
          <a:xfrm>
            <a:off x="2216698" y="6088842"/>
            <a:ext cx="3254417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101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海事局 海洋・環境政策課</a:t>
            </a:r>
          </a:p>
        </p:txBody>
      </p:sp>
    </p:spTree>
    <p:extLst>
      <p:ext uri="{BB962C8B-B14F-4D97-AF65-F5344CB8AC3E}">
        <p14:creationId xmlns:p14="http://schemas.microsoft.com/office/powerpoint/2010/main" val="1333501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8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2CCE8-1EAB-4660-A3B5-CD6DC9FBFD3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5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4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89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4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9187C-DE47-4BC4-A7F1-24C4260BCA3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90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2715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3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3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3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70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タイトル 1"/>
          <p:cNvSpPr>
            <a:spLocks noGrp="1"/>
          </p:cNvSpPr>
          <p:nvPr>
            <p:ph type="title"/>
          </p:nvPr>
        </p:nvSpPr>
        <p:spPr>
          <a:xfrm>
            <a:off x="782506" y="440695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3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7" indent="0">
              <a:buNone/>
              <a:defRPr sz="1800"/>
            </a:lvl2pPr>
            <a:lvl3pPr marL="914395" indent="0">
              <a:buNone/>
              <a:defRPr sz="1600"/>
            </a:lvl3pPr>
            <a:lvl4pPr marL="1371592" indent="0">
              <a:buNone/>
              <a:defRPr sz="1400"/>
            </a:lvl4pPr>
            <a:lvl5pPr marL="1828789" indent="0">
              <a:buNone/>
              <a:defRPr sz="1400"/>
            </a:lvl5pPr>
            <a:lvl6pPr marL="2285987" indent="0">
              <a:buNone/>
              <a:defRPr sz="1400"/>
            </a:lvl6pPr>
            <a:lvl7pPr marL="2743184" indent="0">
              <a:buNone/>
              <a:defRPr sz="1400"/>
            </a:lvl7pPr>
            <a:lvl8pPr marL="3200381" indent="0">
              <a:buNone/>
              <a:defRPr sz="1400"/>
            </a:lvl8pPr>
            <a:lvl9pPr marL="3657579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4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381750"/>
            <a:ext cx="23114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A8432-3307-49EF-84F0-39512943F77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13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4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4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4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DA215-03EA-46C5-8EA0-7577EB7A1F6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6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5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4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5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3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6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7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4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54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6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5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EAC72-C66E-4FF8-84CB-77C8D83BB1F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6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6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9E78C-99EF-4FA7-8B52-21272F6F65E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64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6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6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278E2-8326-487E-8D4B-CDB91808C75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5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69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7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4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7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F54AA-C306-41D7-B18A-28D233F3757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8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76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7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4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117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7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4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7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7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8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3F036-AB97-4157-900E-30F1F5D8A8C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2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1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89507" y="647291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73A5279C-92F5-4BF4-98D4-32147180DCB1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1114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115" name="Picture 9" descr="mlit_top"/>
            <p:cNvPicPr>
              <a:picLocks noChangeAspect="1" noChangeArrowheads="1"/>
            </p:cNvPicPr>
            <p:nvPr userDrawn="1"/>
          </p:nvPicPr>
          <p:blipFill>
            <a:blip r:embed="rId14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16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1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1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1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120" name="Rectangle 2"/>
          <p:cNvSpPr>
            <a:spLocks noGrp="1" noChangeArrowheads="1"/>
          </p:cNvSpPr>
          <p:nvPr>
            <p:ph type="title"/>
          </p:nvPr>
        </p:nvSpPr>
        <p:spPr>
          <a:xfrm>
            <a:off x="29" y="0"/>
            <a:ext cx="760491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121" name="Picture 14"/>
          <p:cNvPicPr>
            <a:picLocks noChangeAspect="1" noChangeArrowheads="1"/>
          </p:cNvPicPr>
          <p:nvPr userDrawn="1"/>
        </p:nvPicPr>
        <p:blipFill>
          <a:blip r:embed="rId17"/>
          <a:srcRect t="3670"/>
          <a:stretch>
            <a:fillRect/>
          </a:stretch>
        </p:blipFill>
        <p:spPr>
          <a:xfrm>
            <a:off x="8225772" y="6"/>
            <a:ext cx="1680236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918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97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95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92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89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8" indent="-34289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9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93" indent="-228599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91" indent="-228599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88" indent="-228599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85" indent="-22859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83" indent="-22859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80" indent="-22859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77" indent="-228599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4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ロゴマーク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671370" y="1844824"/>
            <a:ext cx="2086610" cy="2232248"/>
            <a:chOff x="671370" y="1844824"/>
            <a:chExt cx="2086610" cy="2232248"/>
          </a:xfrm>
        </p:grpSpPr>
        <p:pic>
          <p:nvPicPr>
            <p:cNvPr id="1598" name="図 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671370" y="1844824"/>
              <a:ext cx="2086610" cy="16764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99" name="グループ化 5"/>
            <p:cNvGrpSpPr/>
            <p:nvPr/>
          </p:nvGrpSpPr>
          <p:grpSpPr>
            <a:xfrm>
              <a:off x="896920" y="3758302"/>
              <a:ext cx="1623026" cy="318770"/>
              <a:chOff x="7867296" y="5863264"/>
              <a:chExt cx="1623026" cy="318770"/>
            </a:xfrm>
            <a:solidFill>
              <a:srgbClr val="FFCC00"/>
            </a:solidFill>
          </p:grpSpPr>
          <p:grpSp>
            <p:nvGrpSpPr>
              <p:cNvPr id="1600" name="グループ化 6"/>
              <p:cNvGrpSpPr/>
              <p:nvPr/>
            </p:nvGrpSpPr>
            <p:grpSpPr>
              <a:xfrm>
                <a:off x="7867296" y="5863264"/>
                <a:ext cx="1298577" cy="318770"/>
                <a:chOff x="0" y="0"/>
                <a:chExt cx="550933" cy="135255"/>
              </a:xfrm>
              <a:grpFill/>
            </p:grpSpPr>
            <p:sp>
              <p:nvSpPr>
                <p:cNvPr id="1601" name="星 5 8"/>
                <p:cNvSpPr/>
                <p:nvPr/>
              </p:nvSpPr>
              <p:spPr>
                <a:xfrm>
                  <a:off x="0" y="0"/>
                  <a:ext cx="134620" cy="135255"/>
                </a:xfrm>
                <a:prstGeom prst="star5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02" name="星 5 9"/>
                <p:cNvSpPr/>
                <p:nvPr/>
              </p:nvSpPr>
              <p:spPr>
                <a:xfrm>
                  <a:off x="133815" y="0"/>
                  <a:ext cx="134620" cy="135255"/>
                </a:xfrm>
                <a:prstGeom prst="star5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03" name="星 5 10"/>
                <p:cNvSpPr/>
                <p:nvPr/>
              </p:nvSpPr>
              <p:spPr>
                <a:xfrm>
                  <a:off x="275064" y="0"/>
                  <a:ext cx="134620" cy="135255"/>
                </a:xfrm>
                <a:prstGeom prst="star5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1604" name="星 5 11"/>
                <p:cNvSpPr/>
                <p:nvPr/>
              </p:nvSpPr>
              <p:spPr>
                <a:xfrm>
                  <a:off x="416313" y="0"/>
                  <a:ext cx="134620" cy="135255"/>
                </a:xfrm>
                <a:prstGeom prst="star5">
                  <a:avLst/>
                </a:pr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spAutoFit/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605" name="星 5 7"/>
              <p:cNvSpPr/>
              <p:nvPr/>
            </p:nvSpPr>
            <p:spPr>
              <a:xfrm>
                <a:off x="9173016" y="5863264"/>
                <a:ext cx="317306" cy="318770"/>
              </a:xfrm>
              <a:prstGeom prst="star5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606" name="テキスト ボックス 12"/>
            <p:cNvSpPr txBox="1"/>
            <p:nvPr/>
          </p:nvSpPr>
          <p:spPr>
            <a:xfrm>
              <a:off x="958590" y="3501008"/>
              <a:ext cx="15121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dirty="0">
                  <a:latin typeface="Century" panose="02040604050505020304" pitchFamily="18" charset="0"/>
                  <a:ea typeface="メイリオ" panose="020B0604030504040204" pitchFamily="50" charset="-128"/>
                  <a:cs typeface="メイリオ" panose="020B0604030504040204" pitchFamily="50" charset="-128"/>
                </a:rPr>
                <a:t>代替手法</a:t>
              </a:r>
              <a:endParaRPr kumimoji="1" lang="ja-JP" altLang="en-US" sz="1400" dirty="0">
                <a:latin typeface="Century" panose="02040604050505020304" pitchFamily="18" charset="0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33" name="テキスト ボックス 1"/>
            <p:cNvSpPr txBox="1"/>
            <p:nvPr/>
          </p:nvSpPr>
          <p:spPr>
            <a:xfrm>
              <a:off x="2327554" y="3356992"/>
              <a:ext cx="324508" cy="223345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800" dirty="0"/>
                <a:t>Ⓡ</a:t>
              </a:r>
            </a:p>
          </p:txBody>
        </p:sp>
      </p:grpSp>
      <p:pic>
        <p:nvPicPr>
          <p:cNvPr id="1608" name="図 14"/>
          <p:cNvPicPr/>
          <p:nvPr/>
        </p:nvPicPr>
        <p:blipFill>
          <a:blip r:embed="rId2"/>
          <a:stretch>
            <a:fillRect/>
          </a:stretch>
        </p:blipFill>
        <p:spPr>
          <a:xfrm>
            <a:off x="3826336" y="1844824"/>
            <a:ext cx="2086610" cy="1676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12" name="グループ化 5"/>
          <p:cNvGrpSpPr/>
          <p:nvPr/>
        </p:nvGrpSpPr>
        <p:grpSpPr>
          <a:xfrm>
            <a:off x="4058128" y="3598917"/>
            <a:ext cx="1623026" cy="318770"/>
            <a:chOff x="7867296" y="5863264"/>
            <a:chExt cx="1623026" cy="318770"/>
          </a:xfrm>
          <a:solidFill>
            <a:srgbClr val="FF0000"/>
          </a:solidFill>
        </p:grpSpPr>
        <p:grpSp>
          <p:nvGrpSpPr>
            <p:cNvPr id="1613" name="グループ化 6"/>
            <p:cNvGrpSpPr/>
            <p:nvPr/>
          </p:nvGrpSpPr>
          <p:grpSpPr>
            <a:xfrm>
              <a:off x="7867296" y="5863264"/>
              <a:ext cx="1298577" cy="318770"/>
              <a:chOff x="0" y="0"/>
              <a:chExt cx="550933" cy="135255"/>
            </a:xfrm>
            <a:grpFill/>
          </p:grpSpPr>
          <p:sp>
            <p:nvSpPr>
              <p:cNvPr id="1614" name="星 5 8"/>
              <p:cNvSpPr/>
              <p:nvPr/>
            </p:nvSpPr>
            <p:spPr>
              <a:xfrm>
                <a:off x="0" y="0"/>
                <a:ext cx="134620" cy="135255"/>
              </a:xfrm>
              <a:prstGeom prst="star5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615" name="星 5 9"/>
              <p:cNvSpPr/>
              <p:nvPr/>
            </p:nvSpPr>
            <p:spPr>
              <a:xfrm>
                <a:off x="133815" y="0"/>
                <a:ext cx="134620" cy="135255"/>
              </a:xfrm>
              <a:prstGeom prst="star5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616" name="星 5 10"/>
              <p:cNvSpPr/>
              <p:nvPr/>
            </p:nvSpPr>
            <p:spPr>
              <a:xfrm>
                <a:off x="275064" y="0"/>
                <a:ext cx="134620" cy="135255"/>
              </a:xfrm>
              <a:prstGeom prst="star5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endParaRPr lang="ja-JP" altLang="en-US"/>
              </a:p>
            </p:txBody>
          </p:sp>
          <p:sp>
            <p:nvSpPr>
              <p:cNvPr id="1617" name="星 5 11"/>
              <p:cNvSpPr/>
              <p:nvPr/>
            </p:nvSpPr>
            <p:spPr>
              <a:xfrm>
                <a:off x="416313" y="0"/>
                <a:ext cx="134620" cy="135255"/>
              </a:xfrm>
              <a:prstGeom prst="star5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1618" name="星 5 7"/>
            <p:cNvSpPr/>
            <p:nvPr/>
          </p:nvSpPr>
          <p:spPr>
            <a:xfrm>
              <a:off x="9173016" y="5863264"/>
              <a:ext cx="317306" cy="318770"/>
            </a:xfrm>
            <a:prstGeom prst="star5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34" name="テキスト ボックス 1"/>
          <p:cNvSpPr txBox="1"/>
          <p:nvPr/>
        </p:nvSpPr>
        <p:spPr>
          <a:xfrm>
            <a:off x="5495906" y="3356992"/>
            <a:ext cx="324508" cy="22334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800" dirty="0"/>
              <a:t>Ⓡ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7041232" y="1844824"/>
            <a:ext cx="2086610" cy="1737294"/>
            <a:chOff x="7041232" y="1844824"/>
            <a:chExt cx="2086610" cy="1737294"/>
          </a:xfrm>
        </p:grpSpPr>
        <p:pic>
          <p:nvPicPr>
            <p:cNvPr id="1610" name="図 24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041232" y="1844824"/>
              <a:ext cx="2086610" cy="1676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5" name="テキスト ボックス 1"/>
            <p:cNvSpPr txBox="1"/>
            <p:nvPr/>
          </p:nvSpPr>
          <p:spPr>
            <a:xfrm>
              <a:off x="8729689" y="3358773"/>
              <a:ext cx="324508" cy="223345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800" dirty="0"/>
                <a:t>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7308512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32964</TotalTime>
  <Words>6</Words>
  <Application>Microsoft Office PowerPoint</Application>
  <PresentationFormat>A4 210 x 297 mm</PresentationFormat>
  <Paragraphs>5</Paragraphs>
  <Slides>1</Slides>
  <Notes>0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HG丸ｺﾞｼｯｸM-PRO</vt:lpstr>
      <vt:lpstr>Arial</vt:lpstr>
      <vt:lpstr>Calibri</vt:lpstr>
      <vt:lpstr>Century</vt:lpstr>
      <vt:lpstr>Times New Roman</vt:lpstr>
      <vt:lpstr>2_標準デザイン</vt:lpstr>
      <vt:lpstr>ロゴマーク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プレゼンテーションタイトル</dc:title>
  <dc:creator>なし</dc:creator>
  <cp:lastModifiedBy>村上 裕亮</cp:lastModifiedBy>
  <cp:revision>221</cp:revision>
  <cp:lastPrinted>2020-06-29T02:42:52Z</cp:lastPrinted>
  <dcterms:created xsi:type="dcterms:W3CDTF">2019-01-21T06:33:13Z</dcterms:created>
  <dcterms:modified xsi:type="dcterms:W3CDTF">2021-08-11T00:44:08Z</dcterms:modified>
</cp:coreProperties>
</file>